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41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9"/>
    <p:restoredTop sz="95268"/>
  </p:normalViewPr>
  <p:slideViewPr>
    <p:cSldViewPr snapToGrid="0" snapToObjects="1">
      <p:cViewPr varScale="1">
        <p:scale>
          <a:sx n="104" d="100"/>
          <a:sy n="104" d="100"/>
        </p:scale>
        <p:origin x="1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ADCC6-C66A-E44A-AC7A-13E217FAC2E2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FE237-C29D-6549-B747-66E2BE051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9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s.mercadopublico.cl/OCDS/data/tender/3246-191-L12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Parser: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apis.mercadopublico.cl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/OCDS/data/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listaAñoMes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/2020/05/0/1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>
                <a:hlinkClick r:id="rId3"/>
              </a:rPr>
              <a:t>https://apis.mercadopublico.cl/OCDS/data/tender/3246-191-L120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FE237-C29D-6549-B747-66E2BE051B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F2F1-A041-3943-871B-4F123E749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867285-1DCD-D64E-AF49-3B9471305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AB72D-64F2-5B45-8507-61C480BE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4784-87AE-EE4A-A5B4-5ED3DAED5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307F0-A479-0349-B252-BCB1E7F7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8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2049-9273-1444-9C88-752001EE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9E03F-6DD0-684B-9D87-3743DAFE0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47F9-C8B8-9644-BB80-0ECA6A97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5354A-369C-6247-B0F4-2121D2E68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02EC4-C1DC-7648-A5CC-D5D411AD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9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FEA49-C587-1E45-BDCF-D314386F7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F4FAB-DCFF-004C-BD79-21642FF06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A725-3200-A34E-AF08-6866BBC3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9994-3ED3-0B45-B328-79D63582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571F-B79C-FB40-BDDE-7CE6AD39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8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14A5-E16B-404A-AFD2-2B74F374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0E8BC-A7E6-B24E-82F2-153FF8F3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EAD0D-5E64-7E47-A270-29BA20C85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2C7D8-BB38-7E48-B492-2D758BF2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03046-4783-DB4F-B686-51172F71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D70F-CE2B-E544-B4C4-02D11D58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449FA-5080-F849-A87D-90D5B6681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4A3BF-0352-8344-8517-99BA0BC84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8E04-3484-6948-ABE8-F1B39DA5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210E1-2B25-5245-A3F4-F16EF9FB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EEFC-A931-154C-9A2B-4A8FE0EB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20CC-905F-E540-AD06-68FA8679D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5169D-62A1-1C40-8C05-A09638792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9D270-EC59-EC48-BB5B-4EE65A44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CE0C1-831D-E24D-9DF0-F63654BA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9ABD2-D689-4F4A-838C-234D3E94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05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2400-BBBB-7649-BF78-1CC70667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D867-0B88-E741-95E4-31B2CEAB6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B7A54-2039-054A-9E8F-FD92FEC2D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198AC-33A3-9046-8A4A-DACA6AD92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8496B-75BB-6C45-8BCF-728343A15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D6ED3-7397-E24A-940E-88826EEA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3BE7A-9F7F-F040-A9E4-838B2D80B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1B918-B44D-6A49-B3AC-1CB568BB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5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0738E-2459-9E44-B88F-920B4FEC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76CBA-60BE-8743-A3A0-798B5A05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D38F7-AD1A-ED41-ACDB-5B5F0FAD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10299-71F2-EF41-B5FA-18CC21EF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2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7A06F-86E5-7948-AA59-AE03E641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7D4AB-D21B-8742-9743-4A110E8E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9994-8AA4-0741-AEAD-13D77AAE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F10F-91E2-1D45-BA1D-369CBCC2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C55F-0770-5A4E-A93C-FD32CDD20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90992-AE9F-D44F-A1EC-2AEA37DEA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21458-0E6F-D344-AE44-8A60518D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7BE93-6769-A640-BD20-F7DCC345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E59CC-4A6B-0242-87F0-B6C6BB52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1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BC86-F638-004F-A901-5A7CB04A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CBC6B-2E94-6346-98B1-4EE6C0672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DFA28-DBB3-D340-B303-657B2EEBC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8F367-0BF5-584D-882F-5E79C95B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7264C-B71B-5A46-8E60-8FA2E954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E68A2-C271-3F45-B1FF-B9124E36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1E9E1-CB57-4241-A284-B5E03F85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A545-8BD3-B548-A391-30836BB30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F356E-D027-7E43-8B76-CF1E1D8EC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3CA4C-C5F5-7842-BCCC-2E7DF235A606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69E2A-C327-FF44-9632-6A0FF4120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09D0F-6DA2-D04D-890C-025256190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BF9A-B14A-DE4C-B379-77BC29744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3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164">
            <a:extLst>
              <a:ext uri="{FF2B5EF4-FFF2-40B4-BE49-F238E27FC236}">
                <a16:creationId xmlns:a16="http://schemas.microsoft.com/office/drawing/2014/main" id="{92A22621-153D-3240-916A-84EC3357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0615" y="2542084"/>
            <a:ext cx="441599" cy="441599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CF35B834-A7B2-AD49-AEA9-433D4EE0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7237" y="2624793"/>
            <a:ext cx="441599" cy="4415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9F34FC9-EE82-B143-A795-39351E4C7F96}"/>
              </a:ext>
            </a:extLst>
          </p:cNvPr>
          <p:cNvGrpSpPr/>
          <p:nvPr/>
        </p:nvGrpSpPr>
        <p:grpSpPr>
          <a:xfrm>
            <a:off x="164438" y="504695"/>
            <a:ext cx="9452777" cy="3684246"/>
            <a:chOff x="3963647" y="1129248"/>
            <a:chExt cx="7209450" cy="46863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19D227-77AD-D541-9CF5-1F3695F4DCE1}"/>
                </a:ext>
              </a:extLst>
            </p:cNvPr>
            <p:cNvSpPr/>
            <p:nvPr/>
          </p:nvSpPr>
          <p:spPr>
            <a:xfrm>
              <a:off x="3963647" y="1129248"/>
              <a:ext cx="7209450" cy="4686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 dirty="0">
                  <a:solidFill>
                    <a:sysClr val="windowText" lastClr="000000"/>
                  </a:solidFill>
                </a:rPr>
                <a:t>     AWS Cloud – US East 1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FBA858E-1F39-BC4A-8A1C-B3B0FE9B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63647" y="1129248"/>
              <a:ext cx="358384" cy="527008"/>
            </a:xfrm>
            <a:prstGeom prst="rect">
              <a:avLst/>
            </a:prstGeom>
          </p:spPr>
        </p:pic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id="{DF63F21D-0AE9-044E-9DE1-B492B97CB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7965" y="2714641"/>
            <a:ext cx="441599" cy="44159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F7665C9-BF9D-BF41-9FFC-73E77FFA8C08}"/>
              </a:ext>
            </a:extLst>
          </p:cNvPr>
          <p:cNvSpPr txBox="1"/>
          <p:nvPr/>
        </p:nvSpPr>
        <p:spPr>
          <a:xfrm>
            <a:off x="884592" y="240023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Global Parser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770447-98F1-DC4A-965B-E229C067F081}"/>
              </a:ext>
            </a:extLst>
          </p:cNvPr>
          <p:cNvSpPr txBox="1"/>
          <p:nvPr/>
        </p:nvSpPr>
        <p:spPr>
          <a:xfrm>
            <a:off x="4512505" y="1659933"/>
            <a:ext cx="1207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DynamoDB</a:t>
            </a:r>
            <a:endParaRPr lang="en-US" sz="1200" dirty="0"/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3F6E2B69-9BA6-DE49-AA98-FBE359E07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4185" y="1185642"/>
            <a:ext cx="441599" cy="441599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4C1C2128-E101-E546-8673-793CE0320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9120" y="1188177"/>
            <a:ext cx="441599" cy="4415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1B57401-8E7C-794A-98CE-11A62AFDEC8C}"/>
              </a:ext>
            </a:extLst>
          </p:cNvPr>
          <p:cNvSpPr txBox="1"/>
          <p:nvPr/>
        </p:nvSpPr>
        <p:spPr>
          <a:xfrm>
            <a:off x="5576643" y="1664850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Streams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EC513E5-5E4C-414F-A54E-0363CBA8BA28}"/>
              </a:ext>
            </a:extLst>
          </p:cNvPr>
          <p:cNvCxnSpPr/>
          <p:nvPr/>
        </p:nvCxnSpPr>
        <p:spPr>
          <a:xfrm>
            <a:off x="886879" y="2983683"/>
            <a:ext cx="398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369575F-BAB5-B342-8D1A-F363188A61D0}"/>
              </a:ext>
            </a:extLst>
          </p:cNvPr>
          <p:cNvSpPr txBox="1"/>
          <p:nvPr/>
        </p:nvSpPr>
        <p:spPr>
          <a:xfrm>
            <a:off x="0" y="3158266"/>
            <a:ext cx="121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Trigger</a:t>
            </a:r>
            <a:br>
              <a:rPr lang="en-US" sz="1400" dirty="0"/>
            </a:br>
            <a:r>
              <a:rPr lang="en-US" sz="1400" dirty="0"/>
              <a:t>8hrs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BFACA2C2-67C5-9146-AC8A-2AB5BE70C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839" y="2675104"/>
            <a:ext cx="469900" cy="4699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8EAEB2-27B3-8F44-9E6F-A94C0EB48D81}"/>
              </a:ext>
            </a:extLst>
          </p:cNvPr>
          <p:cNvCxnSpPr>
            <a:cxnSpLocks/>
          </p:cNvCxnSpPr>
          <p:nvPr/>
        </p:nvCxnSpPr>
        <p:spPr>
          <a:xfrm>
            <a:off x="1979930" y="2983683"/>
            <a:ext cx="58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>
            <a:extLst>
              <a:ext uri="{FF2B5EF4-FFF2-40B4-BE49-F238E27FC236}">
                <a16:creationId xmlns:a16="http://schemas.microsoft.com/office/drawing/2014/main" id="{346F99DF-6A81-C446-8B5F-2CBDA7501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9099" y="2716667"/>
            <a:ext cx="441599" cy="44159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4094295-977B-7F49-BE72-D7717F21B3AD}"/>
              </a:ext>
            </a:extLst>
          </p:cNvPr>
          <p:cNvSpPr txBox="1"/>
          <p:nvPr/>
        </p:nvSpPr>
        <p:spPr>
          <a:xfrm>
            <a:off x="3613156" y="315368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Analyzer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D1B398A-0CCA-794F-83FA-A48C0E7A6A57}"/>
              </a:ext>
            </a:extLst>
          </p:cNvPr>
          <p:cNvSpPr txBox="1"/>
          <p:nvPr/>
        </p:nvSpPr>
        <p:spPr>
          <a:xfrm>
            <a:off x="1871380" y="3158266"/>
            <a:ext cx="221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ea typeface="Amazon Ember" panose="020B0603020204020204" pitchFamily="34" charset="0"/>
                <a:cs typeface="Amazon Ember" panose="020B0603020204020204" pitchFamily="34" charset="0"/>
              </a:rPr>
              <a:t>Queue Service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69509D1C-E733-D24E-9237-B417EAE1FD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6409" y="2716667"/>
            <a:ext cx="441599" cy="441599"/>
          </a:xfrm>
          <a:prstGeom prst="rect">
            <a:avLst/>
          </a:prstGeom>
        </p:spPr>
      </p:pic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7A4FD7B-2A00-174C-9B19-E7DC89512E56}"/>
              </a:ext>
            </a:extLst>
          </p:cNvPr>
          <p:cNvCxnSpPr>
            <a:cxnSpLocks/>
          </p:cNvCxnSpPr>
          <p:nvPr/>
        </p:nvCxnSpPr>
        <p:spPr>
          <a:xfrm>
            <a:off x="3306221" y="2934255"/>
            <a:ext cx="58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F3EB5A9D-F4D9-B344-84A0-3029D4FCFBE6}"/>
              </a:ext>
            </a:extLst>
          </p:cNvPr>
          <p:cNvCxnSpPr>
            <a:cxnSpLocks/>
            <a:endCxn id="122" idx="1"/>
          </p:cNvCxnSpPr>
          <p:nvPr/>
        </p:nvCxnSpPr>
        <p:spPr>
          <a:xfrm rot="5400000" flipH="1" flipV="1">
            <a:off x="4120216" y="1620472"/>
            <a:ext cx="1017999" cy="5899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20A94325-44DE-5840-937C-7E0BBA1D8DFD}"/>
              </a:ext>
            </a:extLst>
          </p:cNvPr>
          <p:cNvSpPr txBox="1"/>
          <p:nvPr/>
        </p:nvSpPr>
        <p:spPr>
          <a:xfrm>
            <a:off x="6566168" y="1659933"/>
            <a:ext cx="199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Elasticsearch</a:t>
            </a:r>
            <a:endParaRPr lang="en-US" sz="1400" dirty="0"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60037931-29E3-A04B-9A76-B051999253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2872" y="1206767"/>
            <a:ext cx="441599" cy="441599"/>
          </a:xfrm>
          <a:prstGeom prst="rect">
            <a:avLst/>
          </a:prstGeom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CAC700E-514E-AD4D-ADE9-ADEC01BC1348}"/>
              </a:ext>
            </a:extLst>
          </p:cNvPr>
          <p:cNvCxnSpPr>
            <a:cxnSpLocks/>
          </p:cNvCxnSpPr>
          <p:nvPr/>
        </p:nvCxnSpPr>
        <p:spPr>
          <a:xfrm>
            <a:off x="6624699" y="1406441"/>
            <a:ext cx="64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C7616D0-B535-8F43-AA37-D0CB6824FE65}"/>
              </a:ext>
            </a:extLst>
          </p:cNvPr>
          <p:cNvCxnSpPr>
            <a:cxnSpLocks/>
          </p:cNvCxnSpPr>
          <p:nvPr/>
        </p:nvCxnSpPr>
        <p:spPr>
          <a:xfrm>
            <a:off x="5391289" y="1406441"/>
            <a:ext cx="64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7E3B440-6CDD-8B43-9BF4-D8847423BA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6682" y="1111083"/>
            <a:ext cx="632965" cy="632965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820E35F5-106A-2541-8046-235498C46DDB}"/>
              </a:ext>
            </a:extLst>
          </p:cNvPr>
          <p:cNvCxnSpPr>
            <a:cxnSpLocks/>
          </p:cNvCxnSpPr>
          <p:nvPr/>
        </p:nvCxnSpPr>
        <p:spPr>
          <a:xfrm>
            <a:off x="7831947" y="1406441"/>
            <a:ext cx="64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026994F4-7175-6A43-8077-5A5FC850E1B6}"/>
              </a:ext>
            </a:extLst>
          </p:cNvPr>
          <p:cNvSpPr txBox="1"/>
          <p:nvPr/>
        </p:nvSpPr>
        <p:spPr>
          <a:xfrm>
            <a:off x="7795661" y="1664750"/>
            <a:ext cx="1995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Kibana</a:t>
            </a:r>
            <a:endParaRPr lang="en-US" sz="1400" dirty="0"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D76B55B-4004-4449-8EE3-E20A0A7E8FDD}"/>
              </a:ext>
            </a:extLst>
          </p:cNvPr>
          <p:cNvCxnSpPr>
            <a:cxnSpLocks/>
          </p:cNvCxnSpPr>
          <p:nvPr/>
        </p:nvCxnSpPr>
        <p:spPr>
          <a:xfrm>
            <a:off x="4637042" y="2983683"/>
            <a:ext cx="58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Graphic 156">
            <a:extLst>
              <a:ext uri="{FF2B5EF4-FFF2-40B4-BE49-F238E27FC236}">
                <a16:creationId xmlns:a16="http://schemas.microsoft.com/office/drawing/2014/main" id="{14276214-98A0-374B-822B-376DC7B26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93547" y="2726881"/>
            <a:ext cx="441599" cy="441599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610E2B71-3066-8A4E-88D9-A2D17E37CACC}"/>
              </a:ext>
            </a:extLst>
          </p:cNvPr>
          <p:cNvSpPr txBox="1"/>
          <p:nvPr/>
        </p:nvSpPr>
        <p:spPr>
          <a:xfrm>
            <a:off x="4463394" y="318459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S3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78FB765-8855-EB45-8543-2061D6552367}"/>
              </a:ext>
            </a:extLst>
          </p:cNvPr>
          <p:cNvCxnSpPr>
            <a:cxnSpLocks/>
          </p:cNvCxnSpPr>
          <p:nvPr/>
        </p:nvCxnSpPr>
        <p:spPr>
          <a:xfrm>
            <a:off x="3298073" y="2771595"/>
            <a:ext cx="58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685EFFE-B0AD-B644-8DAA-0035278D673B}"/>
              </a:ext>
            </a:extLst>
          </p:cNvPr>
          <p:cNvCxnSpPr>
            <a:cxnSpLocks/>
          </p:cNvCxnSpPr>
          <p:nvPr/>
        </p:nvCxnSpPr>
        <p:spPr>
          <a:xfrm>
            <a:off x="3298072" y="3085316"/>
            <a:ext cx="586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A825237-4E06-3640-8FA5-D38F62DE35D2}"/>
              </a:ext>
            </a:extLst>
          </p:cNvPr>
          <p:cNvCxnSpPr>
            <a:cxnSpLocks/>
          </p:cNvCxnSpPr>
          <p:nvPr/>
        </p:nvCxnSpPr>
        <p:spPr>
          <a:xfrm>
            <a:off x="5391288" y="1540742"/>
            <a:ext cx="64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A3108C71-0AD9-8449-B3B7-0210E3DBF31F}"/>
              </a:ext>
            </a:extLst>
          </p:cNvPr>
          <p:cNvCxnSpPr>
            <a:cxnSpLocks/>
          </p:cNvCxnSpPr>
          <p:nvPr/>
        </p:nvCxnSpPr>
        <p:spPr>
          <a:xfrm>
            <a:off x="5384226" y="1272403"/>
            <a:ext cx="64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Graphic 168">
            <a:extLst>
              <a:ext uri="{FF2B5EF4-FFF2-40B4-BE49-F238E27FC236}">
                <a16:creationId xmlns:a16="http://schemas.microsoft.com/office/drawing/2014/main" id="{19B903D5-67FC-6E4B-AB18-C7FE1A84F8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10529079" y="607337"/>
            <a:ext cx="483586" cy="469900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1094BC8D-F4C9-D141-B9A6-BF305055C076}"/>
              </a:ext>
            </a:extLst>
          </p:cNvPr>
          <p:cNvSpPr txBox="1"/>
          <p:nvPr/>
        </p:nvSpPr>
        <p:spPr>
          <a:xfrm>
            <a:off x="10024854" y="1130871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Usuarios</a:t>
            </a:r>
          </a:p>
        </p:txBody>
      </p: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83607582-8B4A-3641-9425-E0A788A5557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9109647" y="795822"/>
            <a:ext cx="1270686" cy="6317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3C25FEB-AA84-B848-AFC5-CFDF842459E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5912" y="5146980"/>
            <a:ext cx="584756" cy="584756"/>
          </a:xfrm>
          <a:prstGeom prst="rect">
            <a:avLst/>
          </a:prstGeom>
        </p:spPr>
      </p:pic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B01459D6-978E-704D-B616-FA3CDA933565}"/>
              </a:ext>
            </a:extLst>
          </p:cNvPr>
          <p:cNvCxnSpPr>
            <a:cxnSpLocks/>
          </p:cNvCxnSpPr>
          <p:nvPr/>
        </p:nvCxnSpPr>
        <p:spPr>
          <a:xfrm>
            <a:off x="1578035" y="3280324"/>
            <a:ext cx="0" cy="171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32DE68-E4E6-2746-928A-C732DB4847EF}"/>
              </a:ext>
            </a:extLst>
          </p:cNvPr>
          <p:cNvSpPr/>
          <p:nvPr/>
        </p:nvSpPr>
        <p:spPr>
          <a:xfrm>
            <a:off x="798285" y="5797515"/>
            <a:ext cx="1620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apis.mercadopublico.cl</a:t>
            </a:r>
            <a:endParaRPr lang="en-US" sz="1200" dirty="0"/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C7146563-D944-624F-B104-B29B077088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52122" y="5142564"/>
            <a:ext cx="584756" cy="584756"/>
          </a:xfrm>
          <a:prstGeom prst="rect">
            <a:avLst/>
          </a:prstGeom>
        </p:spPr>
      </p:pic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A8020BC-FBAE-7544-9A9D-4A26FAD049B5}"/>
              </a:ext>
            </a:extLst>
          </p:cNvPr>
          <p:cNvCxnSpPr>
            <a:cxnSpLocks/>
          </p:cNvCxnSpPr>
          <p:nvPr/>
        </p:nvCxnSpPr>
        <p:spPr>
          <a:xfrm>
            <a:off x="4334245" y="3418225"/>
            <a:ext cx="0" cy="157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ADE958E-AAB0-104F-8FD0-06F406C876D9}"/>
              </a:ext>
            </a:extLst>
          </p:cNvPr>
          <p:cNvSpPr/>
          <p:nvPr/>
        </p:nvSpPr>
        <p:spPr>
          <a:xfrm>
            <a:off x="3554495" y="5793099"/>
            <a:ext cx="1620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apis.mercadopublico.cl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191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65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Branko Straub</dc:creator>
  <cp:lastModifiedBy>Branko Straub</cp:lastModifiedBy>
  <cp:revision>25</cp:revision>
  <dcterms:created xsi:type="dcterms:W3CDTF">2020-05-18T14:27:49Z</dcterms:created>
  <dcterms:modified xsi:type="dcterms:W3CDTF">2020-06-08T03:08:52Z</dcterms:modified>
</cp:coreProperties>
</file>